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3" r:id="rId9"/>
    <p:sldId id="264" r:id="rId10"/>
    <p:sldId id="267" r:id="rId11"/>
    <p:sldId id="265" r:id="rId12"/>
    <p:sldId id="268" r:id="rId13"/>
    <p:sldId id="269" r:id="rId14"/>
    <p:sldId id="270" r:id="rId15"/>
    <p:sldId id="281" r:id="rId16"/>
    <p:sldId id="271" r:id="rId17"/>
    <p:sldId id="272" r:id="rId18"/>
    <p:sldId id="273" r:id="rId19"/>
    <p:sldId id="276" r:id="rId20"/>
    <p:sldId id="277" r:id="rId21"/>
    <p:sldId id="279" r:id="rId22"/>
    <p:sldId id="280" r:id="rId23"/>
    <p:sldId id="282" r:id="rId24"/>
    <p:sldId id="283" r:id="rId25"/>
    <p:sldId id="290" r:id="rId26"/>
    <p:sldId id="285" r:id="rId27"/>
    <p:sldId id="284" r:id="rId28"/>
    <p:sldId id="286" r:id="rId29"/>
    <p:sldId id="287" r:id="rId30"/>
    <p:sldId id="288" r:id="rId31"/>
    <p:sldId id="289" r:id="rId32"/>
    <p:sldId id="291" r:id="rId33"/>
    <p:sldId id="292" r:id="rId34"/>
    <p:sldId id="294" r:id="rId35"/>
    <p:sldId id="293" r:id="rId36"/>
  </p:sldIdLst>
  <p:sldSz cx="12192000" cy="6858000"/>
  <p:notesSz cx="6858000" cy="9144000"/>
  <p:embeddedFontLst>
    <p:embeddedFont>
      <p:font typeface="210 청춘시대 R" panose="02020603020101020101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DB8"/>
    <a:srgbClr val="FAFAFA"/>
    <a:srgbClr val="D88A5C"/>
    <a:srgbClr val="805252"/>
    <a:srgbClr val="CAB2B7"/>
    <a:srgbClr val="E4A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1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252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16137-1469-3A14-E15D-9C8491E80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7152F6-6DF1-C173-7763-88BA5BECC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2FA30-3E52-55B6-58E5-FF190814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77040F-5AA1-4B50-77B5-3DF5B229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CCAB7-3F65-6651-31F8-BBA33913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76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9F069-E4CF-5BF0-3276-E68F0FCE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E61F62-D458-6E20-858F-61870E765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F2B1E3-557B-A739-613F-F30DF365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DBB45-767C-6A9F-2CA1-49B94424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1F8365-8E9B-BCC3-0566-5E51A8AD4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09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676F6A-B98E-9D75-B5DE-C6BB06FE0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AD5E86-0D55-C930-888F-DCBA07656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AE54D-BE1A-C9A2-7ECE-90239520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F85A53-B24A-5D0E-98F9-192B0458E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710F3-8859-E39F-A5DC-1D58C2A2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89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D1571-DBA8-E2E0-D82B-41153C2C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C9E7E5-7FDE-377F-5BE5-3259E9989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18EC5-0C2E-92CA-60DE-92351B01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4981A-90DE-D5CD-40D8-15366C088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35511-281D-DA2C-4BD4-4D5FB542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9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C5C21-4326-2C1D-F20B-FE838525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F5587E-9FE4-A3E1-9FF4-057606D19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F75676-A884-84A5-0A2D-2ED640FD6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52E477-231B-3CF3-5A2F-9927606C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7E815-9B40-11D3-6B60-556FABAC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84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69388-0C76-9034-6756-78F83A8E3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9351DE-643C-918B-94A1-D621167A2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98C7CE-FF89-6AD3-75A7-B3A3EA343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9EA6C7-374F-E69E-5103-D2D9F213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D79DA6-C74E-C5BB-0249-0EEE9360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7AA162-6C13-068D-9FED-6CF9AB6E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19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E224D-942D-22DB-5AC5-0F5EAF1A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B73A45-7ABC-6DED-4770-39136F59F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7F8F7F-F1C5-8F69-C6FD-8D1F38786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EBB86B-4967-5735-8970-51E21E909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CB603C-FA4F-E5AA-C71E-444D4C201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0003B1-5DB5-D0F0-911A-AFC67CB0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956F749-80F1-B9C4-BF12-73C63DFB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5F9328-60D6-2438-AEDB-4844A08A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20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3F7C84-F4D6-9735-20B4-767F909C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47D67E-C4C8-5244-CAA6-9C1207342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86095C-81A4-827C-DF4C-4C492BC7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B23CE5-092D-3143-5AEF-C88D4B59D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37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380BD9-8DC2-1900-5874-85254A49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003F9C-E704-06D2-517F-23DF3ED04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5F86EE-E1FC-68A8-8386-03A2048C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336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5B902-30A5-0448-5297-AEAF8F80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9578F-21AA-38F4-3BBC-9A452848C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D82840-B01C-E7D6-5897-49EB1BE30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D25EFA-E3B9-4752-D5A5-6BAE6DE2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D27F87-15E3-297A-BCC5-0210E0E8B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E68419-6C40-3513-72E5-C8F2606D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6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A8FD3-D5C1-B550-26E1-D27244A16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7532BE-56F5-AE85-93BF-41A8704DF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BC1A87-1839-208C-F9A9-EA25408E2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6E7EEF-1650-2228-5950-6A6EF70C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11FD7D-E28C-40CC-6776-AF5FE8C4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47CBC7-4271-429F-B33B-6FFBA972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0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683B30-6A47-1D74-46C5-A4AE1C32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A0D58F-6D07-B48E-BB6C-F6EDBF9B9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B247E-3B2D-777F-51C1-87AB422DE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DF8ED-F08E-4ACC-8C86-4CEF1D4DE779}" type="datetimeFigureOut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408808-7467-04FC-024A-50FD5CDED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9E61D-ED71-BBBF-CA83-8FDB3BB5A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CF433-914A-498F-A5F3-D67FAD8758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23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FED10E-A31E-AF14-9DD2-ED10570ECF5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3638" y="-2104911"/>
            <a:ext cx="12695549" cy="11437652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76463" y="-490537"/>
            <a:ext cx="7839075" cy="7839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2C26A-E2B5-C978-B1EE-7F62F01879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3162300" y="2924175"/>
            <a:ext cx="6019800" cy="838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CFED6E-386E-ACF6-6D8C-1FED1A217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8BF64-DE77-6E9E-F152-4909DF13D16A}"/>
              </a:ext>
            </a:extLst>
          </p:cNvPr>
          <p:cNvSpPr txBox="1"/>
          <p:nvPr/>
        </p:nvSpPr>
        <p:spPr>
          <a:xfrm>
            <a:off x="4450356" y="3917978"/>
            <a:ext cx="3291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김민철 </a:t>
            </a:r>
            <a:r>
              <a:rPr lang="ko-KR" altLang="en-US" sz="2800" dirty="0" err="1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배승우</a:t>
            </a:r>
            <a:r>
              <a:rPr lang="ko-KR" altLang="en-US" sz="2800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조재훈</a:t>
            </a:r>
          </a:p>
        </p:txBody>
      </p:sp>
    </p:spTree>
    <p:extLst>
      <p:ext uri="{BB962C8B-B14F-4D97-AF65-F5344CB8AC3E}">
        <p14:creationId xmlns:p14="http://schemas.microsoft.com/office/powerpoint/2010/main" val="3089279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80D45-4B2A-01FE-8178-14F836472CDA}"/>
              </a:ext>
            </a:extLst>
          </p:cNvPr>
          <p:cNvSpPr txBox="1"/>
          <p:nvPr/>
        </p:nvSpPr>
        <p:spPr>
          <a:xfrm>
            <a:off x="4018348" y="2767281"/>
            <a:ext cx="41553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기능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0B334E-6859-FE9B-AF68-4519BD7150B7}"/>
              </a:ext>
            </a:extLst>
          </p:cNvPr>
          <p:cNvSpPr txBox="1"/>
          <p:nvPr/>
        </p:nvSpPr>
        <p:spPr>
          <a:xfrm>
            <a:off x="5011407" y="406753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구상</a:t>
            </a:r>
          </a:p>
        </p:txBody>
      </p:sp>
    </p:spTree>
    <p:extLst>
      <p:ext uri="{BB962C8B-B14F-4D97-AF65-F5344CB8AC3E}">
        <p14:creationId xmlns:p14="http://schemas.microsoft.com/office/powerpoint/2010/main" val="418564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A47DA-5112-5682-4388-79A4F6FDBEBA}"/>
              </a:ext>
            </a:extLst>
          </p:cNvPr>
          <p:cNvSpPr txBox="1"/>
          <p:nvPr/>
        </p:nvSpPr>
        <p:spPr>
          <a:xfrm>
            <a:off x="5011407" y="406753"/>
            <a:ext cx="2169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구상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555628" y="102046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기능 구현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468C700-1111-2BD4-B124-F2334BB76C3F}"/>
              </a:ext>
            </a:extLst>
          </p:cNvPr>
          <p:cNvGrpSpPr/>
          <p:nvPr/>
        </p:nvGrpSpPr>
        <p:grpSpPr>
          <a:xfrm>
            <a:off x="1564513" y="2345067"/>
            <a:ext cx="2578473" cy="2578473"/>
            <a:chOff x="1564513" y="2345067"/>
            <a:chExt cx="2578473" cy="2578473"/>
          </a:xfrm>
        </p:grpSpPr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E7CB495F-CB22-F583-97F7-C59D61088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15559" y="2800356"/>
              <a:ext cx="1876382" cy="1667895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FFC8DF5-6149-AE48-FAF3-FAA2824CE0C5}"/>
                </a:ext>
              </a:extLst>
            </p:cNvPr>
            <p:cNvSpPr/>
            <p:nvPr/>
          </p:nvSpPr>
          <p:spPr>
            <a:xfrm>
              <a:off x="1564513" y="2345067"/>
              <a:ext cx="2578473" cy="2578473"/>
            </a:xfrm>
            <a:prstGeom prst="ellipse">
              <a:avLst/>
            </a:prstGeom>
            <a:noFill/>
            <a:ln w="38100">
              <a:solidFill>
                <a:srgbClr val="D88A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65DC9D3-4EE0-8F9C-9887-8703F3A08797}"/>
              </a:ext>
            </a:extLst>
          </p:cNvPr>
          <p:cNvGrpSpPr/>
          <p:nvPr/>
        </p:nvGrpSpPr>
        <p:grpSpPr>
          <a:xfrm>
            <a:off x="4806763" y="2345067"/>
            <a:ext cx="2578474" cy="2578474"/>
            <a:chOff x="4806763" y="2345067"/>
            <a:chExt cx="2578474" cy="2578474"/>
          </a:xfrm>
        </p:grpSpPr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EE2D5363-FA02-09FB-1968-787B756E3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70539" y="2800357"/>
              <a:ext cx="1250921" cy="1667896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A7D9E3B-6231-0675-558D-CE16F5BD0C39}"/>
                </a:ext>
              </a:extLst>
            </p:cNvPr>
            <p:cNvSpPr/>
            <p:nvPr/>
          </p:nvSpPr>
          <p:spPr>
            <a:xfrm>
              <a:off x="4806763" y="2345067"/>
              <a:ext cx="2578474" cy="2578474"/>
            </a:xfrm>
            <a:prstGeom prst="ellipse">
              <a:avLst/>
            </a:prstGeom>
            <a:noFill/>
            <a:ln w="38100">
              <a:solidFill>
                <a:srgbClr val="D88A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E0A80DC-DA03-7CA5-E373-2B7C9A14AC65}"/>
              </a:ext>
            </a:extLst>
          </p:cNvPr>
          <p:cNvGrpSpPr/>
          <p:nvPr/>
        </p:nvGrpSpPr>
        <p:grpSpPr>
          <a:xfrm>
            <a:off x="8049013" y="2345067"/>
            <a:ext cx="2578474" cy="2578474"/>
            <a:chOff x="8049013" y="2345067"/>
            <a:chExt cx="2578474" cy="257847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BB8AE81-6836-3275-F847-BE63C314BA82}"/>
                </a:ext>
              </a:extLst>
            </p:cNvPr>
            <p:cNvSpPr/>
            <p:nvPr/>
          </p:nvSpPr>
          <p:spPr>
            <a:xfrm>
              <a:off x="8049013" y="2345067"/>
              <a:ext cx="2578474" cy="2578474"/>
            </a:xfrm>
            <a:prstGeom prst="ellipse">
              <a:avLst/>
            </a:prstGeom>
            <a:noFill/>
            <a:ln w="38100">
              <a:solidFill>
                <a:srgbClr val="D88A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ABBC4DA3-4F5C-29CF-53D3-D9D8C8A04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39443" y="3143347"/>
              <a:ext cx="2197614" cy="981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82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A47DA-5112-5682-4388-79A4F6FDBEBA}"/>
              </a:ext>
            </a:extLst>
          </p:cNvPr>
          <p:cNvSpPr txBox="1"/>
          <p:nvPr/>
        </p:nvSpPr>
        <p:spPr>
          <a:xfrm>
            <a:off x="5011407" y="406753"/>
            <a:ext cx="2169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구상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555628" y="102046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기능 구현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BF8014-C059-D1FF-1717-9F7BB456C6F2}"/>
              </a:ext>
            </a:extLst>
          </p:cNvPr>
          <p:cNvGrpSpPr/>
          <p:nvPr/>
        </p:nvGrpSpPr>
        <p:grpSpPr>
          <a:xfrm>
            <a:off x="3216000" y="1327751"/>
            <a:ext cx="5760000" cy="5414135"/>
            <a:chOff x="3216000" y="1443865"/>
            <a:chExt cx="5760000" cy="54141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739D7F-8AF3-F72B-737A-580DAE6FA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553" t="21277" r="18160" b="59729"/>
            <a:stretch/>
          </p:blipFill>
          <p:spPr>
            <a:xfrm>
              <a:off x="3216000" y="1443865"/>
              <a:ext cx="5760000" cy="95728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CE3B36-1E6E-33A6-59F2-AABD80ED0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589" t="21714" r="18244" b="47175"/>
            <a:stretch/>
          </p:blipFill>
          <p:spPr>
            <a:xfrm>
              <a:off x="3216000" y="3940457"/>
              <a:ext cx="5760000" cy="157090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D682B85-A75F-77A6-7BA7-6F072F36E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500" t="22331" r="18214" b="56928"/>
            <a:stretch/>
          </p:blipFill>
          <p:spPr>
            <a:xfrm>
              <a:off x="3216000" y="5812667"/>
              <a:ext cx="5760000" cy="104533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E4C53A8-B35C-E96B-51EB-9056D0021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414" t="21188" r="18400" b="60255"/>
            <a:stretch/>
          </p:blipFill>
          <p:spPr>
            <a:xfrm>
              <a:off x="3216000" y="2702455"/>
              <a:ext cx="5760000" cy="93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292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A47DA-5112-5682-4388-79A4F6FDBEBA}"/>
              </a:ext>
            </a:extLst>
          </p:cNvPr>
          <p:cNvSpPr txBox="1"/>
          <p:nvPr/>
        </p:nvSpPr>
        <p:spPr>
          <a:xfrm>
            <a:off x="5011407" y="406753"/>
            <a:ext cx="2169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구상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555628" y="102046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기능 구현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E84D426-A7D9-4CDC-72BA-834BDDF77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" t="11481" r="244" b="13439"/>
          <a:stretch/>
        </p:blipFill>
        <p:spPr>
          <a:xfrm>
            <a:off x="2844921" y="1681716"/>
            <a:ext cx="6502159" cy="48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80D45-4B2A-01FE-8178-14F836472CDA}"/>
              </a:ext>
            </a:extLst>
          </p:cNvPr>
          <p:cNvSpPr txBox="1"/>
          <p:nvPr/>
        </p:nvSpPr>
        <p:spPr>
          <a:xfrm>
            <a:off x="4194679" y="2767281"/>
            <a:ext cx="38026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DB </a:t>
            </a:r>
            <a:r>
              <a:rPr lang="ko-KR" altLang="en-US" sz="8000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0B334E-6859-FE9B-AF68-4519BD7150B7}"/>
              </a:ext>
            </a:extLst>
          </p:cNvPr>
          <p:cNvSpPr txBox="1"/>
          <p:nvPr/>
        </p:nvSpPr>
        <p:spPr>
          <a:xfrm>
            <a:off x="5011407" y="406753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구상</a:t>
            </a:r>
          </a:p>
        </p:txBody>
      </p:sp>
    </p:spTree>
    <p:extLst>
      <p:ext uri="{BB962C8B-B14F-4D97-AF65-F5344CB8AC3E}">
        <p14:creationId xmlns:p14="http://schemas.microsoft.com/office/powerpoint/2010/main" val="39623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A47DA-5112-5682-4388-79A4F6FDBEBA}"/>
              </a:ext>
            </a:extLst>
          </p:cNvPr>
          <p:cNvSpPr txBox="1"/>
          <p:nvPr/>
        </p:nvSpPr>
        <p:spPr>
          <a:xfrm>
            <a:off x="5011407" y="406753"/>
            <a:ext cx="2169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구상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595703" y="102046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DB </a:t>
            </a:r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설계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7157ADC-028C-138F-4B03-7F54A7A321EC}"/>
              </a:ext>
            </a:extLst>
          </p:cNvPr>
          <p:cNvGrpSpPr/>
          <p:nvPr/>
        </p:nvGrpSpPr>
        <p:grpSpPr>
          <a:xfrm>
            <a:off x="2464025" y="1728353"/>
            <a:ext cx="7263950" cy="4335743"/>
            <a:chOff x="2852223" y="1594742"/>
            <a:chExt cx="7263950" cy="4335743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4E0608D-80C1-51E0-6402-B30BBEE252A1}"/>
                </a:ext>
              </a:extLst>
            </p:cNvPr>
            <p:cNvGrpSpPr/>
            <p:nvPr/>
          </p:nvGrpSpPr>
          <p:grpSpPr>
            <a:xfrm>
              <a:off x="2852223" y="1806472"/>
              <a:ext cx="3889752" cy="3912282"/>
              <a:chOff x="1270038" y="1472859"/>
              <a:chExt cx="3889752" cy="391228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85AB840-EE5A-1044-3334-852F8F37CB78}"/>
                  </a:ext>
                </a:extLst>
              </p:cNvPr>
              <p:cNvSpPr txBox="1"/>
              <p:nvPr/>
            </p:nvSpPr>
            <p:spPr>
              <a:xfrm>
                <a:off x="1270038" y="2767281"/>
                <a:ext cx="326563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solidFill>
                      <a:schemeClr val="bg1">
                        <a:lumMod val="50000"/>
                      </a:schemeClr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rPr>
                  <a:t>FireBase</a:t>
                </a:r>
                <a:endParaRPr lang="en-US" altLang="ko-KR" sz="4000" dirty="0">
                  <a:solidFill>
                    <a:schemeClr val="bg1">
                      <a:lumMod val="50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  <a:p>
                <a:pPr algn="ctr"/>
                <a:r>
                  <a:rPr lang="en-US" altLang="ko-KR" sz="4000" dirty="0" err="1">
                    <a:solidFill>
                      <a:schemeClr val="bg1">
                        <a:lumMod val="50000"/>
                      </a:schemeClr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rPr>
                  <a:t>RealtimeDB</a:t>
                </a:r>
                <a:endParaRPr lang="ko-KR" altLang="en-US" sz="4000" dirty="0">
                  <a:solidFill>
                    <a:schemeClr val="bg1">
                      <a:lumMod val="50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20" name="왼쪽 중괄호 19">
                <a:extLst>
                  <a:ext uri="{FF2B5EF4-FFF2-40B4-BE49-F238E27FC236}">
                    <a16:creationId xmlns:a16="http://schemas.microsoft.com/office/drawing/2014/main" id="{8205B757-1D78-D35E-DF89-4BA09DCB62A1}"/>
                  </a:ext>
                </a:extLst>
              </p:cNvPr>
              <p:cNvSpPr/>
              <p:nvPr/>
            </p:nvSpPr>
            <p:spPr>
              <a:xfrm>
                <a:off x="4535676" y="1472859"/>
                <a:ext cx="624114" cy="3912282"/>
              </a:xfrm>
              <a:prstGeom prst="leftBrac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E0DB596-AB7D-8458-D3C4-7C630BDDA30A}"/>
                </a:ext>
              </a:extLst>
            </p:cNvPr>
            <p:cNvGrpSpPr/>
            <p:nvPr/>
          </p:nvGrpSpPr>
          <p:grpSpPr>
            <a:xfrm>
              <a:off x="7148629" y="1594742"/>
              <a:ext cx="2967544" cy="4335743"/>
              <a:chOff x="5867707" y="1354997"/>
              <a:chExt cx="2967544" cy="433574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528B36-875A-2B76-E649-DF535CDED20D}"/>
                  </a:ext>
                </a:extLst>
              </p:cNvPr>
              <p:cNvSpPr txBox="1"/>
              <p:nvPr/>
            </p:nvSpPr>
            <p:spPr>
              <a:xfrm>
                <a:off x="5867707" y="1354997"/>
                <a:ext cx="12041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>
                        <a:lumMod val="50000"/>
                      </a:schemeClr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rPr>
                  <a:t>AED</a:t>
                </a:r>
                <a:endParaRPr lang="ko-KR" altLang="en-US" sz="3600" dirty="0">
                  <a:solidFill>
                    <a:schemeClr val="bg1">
                      <a:lumMod val="50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F15D6D-C753-F2CA-F665-6F5FC10A6BC9}"/>
                  </a:ext>
                </a:extLst>
              </p:cNvPr>
              <p:cNvSpPr txBox="1"/>
              <p:nvPr/>
            </p:nvSpPr>
            <p:spPr>
              <a:xfrm>
                <a:off x="5867707" y="2584801"/>
                <a:ext cx="11961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>
                        <a:lumMod val="50000"/>
                      </a:schemeClr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rPr>
                  <a:t>Civil</a:t>
                </a:r>
                <a:endParaRPr lang="ko-KR" altLang="en-US" sz="3600" dirty="0">
                  <a:solidFill>
                    <a:schemeClr val="bg1">
                      <a:lumMod val="50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55D17B-D643-B355-5A29-6D29A2459047}"/>
                  </a:ext>
                </a:extLst>
              </p:cNvPr>
              <p:cNvSpPr txBox="1"/>
              <p:nvPr/>
            </p:nvSpPr>
            <p:spPr>
              <a:xfrm>
                <a:off x="5867707" y="3814605"/>
                <a:ext cx="29675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>
                        <a:lumMod val="50000"/>
                      </a:schemeClr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rPr>
                  <a:t>Earthquake</a:t>
                </a:r>
                <a:endParaRPr lang="ko-KR" altLang="en-US" sz="3600" dirty="0">
                  <a:solidFill>
                    <a:schemeClr val="bg1">
                      <a:lumMod val="50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A6DA02-4891-F13A-A287-A7394017E047}"/>
                  </a:ext>
                </a:extLst>
              </p:cNvPr>
              <p:cNvSpPr txBox="1"/>
              <p:nvPr/>
            </p:nvSpPr>
            <p:spPr>
              <a:xfrm>
                <a:off x="5867707" y="5044409"/>
                <a:ext cx="22271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bg1">
                        <a:lumMod val="50000"/>
                      </a:schemeClr>
                    </a:solidFill>
                    <a:latin typeface="210 청춘시대 R" panose="02020603020101020101" pitchFamily="18" charset="-127"/>
                    <a:ea typeface="210 청춘시대 R" panose="02020603020101020101" pitchFamily="18" charset="-127"/>
                  </a:rPr>
                  <a:t>Tsunami</a:t>
                </a:r>
                <a:endParaRPr lang="ko-KR" altLang="en-US" sz="3600" dirty="0">
                  <a:solidFill>
                    <a:schemeClr val="bg1">
                      <a:lumMod val="50000"/>
                    </a:schemeClr>
                  </a:solidFill>
                  <a:latin typeface="210 청춘시대 R" panose="02020603020101020101" pitchFamily="18" charset="-127"/>
                  <a:ea typeface="210 청춘시대 R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822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A47DA-5112-5682-4388-79A4F6FDBEBA}"/>
              </a:ext>
            </a:extLst>
          </p:cNvPr>
          <p:cNvSpPr txBox="1"/>
          <p:nvPr/>
        </p:nvSpPr>
        <p:spPr>
          <a:xfrm>
            <a:off x="5011407" y="406753"/>
            <a:ext cx="2169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구상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595703" y="102046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DB </a:t>
            </a:r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설계</a:t>
            </a: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D5ACE404-2B52-0A61-F4DF-7CC6D4418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7193" y="1341558"/>
            <a:ext cx="2197614" cy="98191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D852536-B8BF-5E39-3F77-9D8ACF11BFF5}"/>
              </a:ext>
            </a:extLst>
          </p:cNvPr>
          <p:cNvGrpSpPr/>
          <p:nvPr/>
        </p:nvGrpSpPr>
        <p:grpSpPr>
          <a:xfrm>
            <a:off x="2533400" y="2482512"/>
            <a:ext cx="7125200" cy="3651251"/>
            <a:chOff x="2820494" y="1341558"/>
            <a:chExt cx="8260173" cy="423285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EC3193B-DFF3-F6D9-538B-16D77D81C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134" t="19562" r="9115" b="18717"/>
            <a:stretch/>
          </p:blipFill>
          <p:spPr>
            <a:xfrm>
              <a:off x="2820494" y="1341558"/>
              <a:ext cx="8260173" cy="423285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9D17784-6A07-D2BE-C3B2-DFF6277F26DB}"/>
                </a:ext>
              </a:extLst>
            </p:cNvPr>
            <p:cNvSpPr/>
            <p:nvPr/>
          </p:nvSpPr>
          <p:spPr>
            <a:xfrm>
              <a:off x="3232150" y="1574800"/>
              <a:ext cx="2774950" cy="257715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AFAF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193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9CD0A-3922-DCC7-2916-E6DDE0A1B901}"/>
              </a:ext>
            </a:extLst>
          </p:cNvPr>
          <p:cNvSpPr txBox="1"/>
          <p:nvPr/>
        </p:nvSpPr>
        <p:spPr>
          <a:xfrm>
            <a:off x="5676654" y="406753"/>
            <a:ext cx="8386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03</a:t>
            </a:r>
            <a:endParaRPr lang="ko-KR" altLang="en-US" sz="4000" dirty="0">
              <a:solidFill>
                <a:srgbClr val="EECDB8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35EBB-C447-BF6E-5D3B-17E72A07CEEB}"/>
              </a:ext>
            </a:extLst>
          </p:cNvPr>
          <p:cNvSpPr txBox="1"/>
          <p:nvPr/>
        </p:nvSpPr>
        <p:spPr>
          <a:xfrm>
            <a:off x="4018348" y="2767281"/>
            <a:ext cx="41553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실제 시연</a:t>
            </a:r>
          </a:p>
        </p:txBody>
      </p:sp>
    </p:spTree>
    <p:extLst>
      <p:ext uri="{BB962C8B-B14F-4D97-AF65-F5344CB8AC3E}">
        <p14:creationId xmlns:p14="http://schemas.microsoft.com/office/powerpoint/2010/main" val="427696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9CD0A-3922-DCC7-2916-E6DDE0A1B901}"/>
              </a:ext>
            </a:extLst>
          </p:cNvPr>
          <p:cNvSpPr txBox="1"/>
          <p:nvPr/>
        </p:nvSpPr>
        <p:spPr>
          <a:xfrm>
            <a:off x="5683066" y="406753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04</a:t>
            </a:r>
            <a:endParaRPr lang="ko-KR" altLang="en-US" sz="4000" dirty="0">
              <a:solidFill>
                <a:srgbClr val="EECDB8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9E5743-85B3-56D1-B2B1-0F45303DFB2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2721264" y="2959100"/>
            <a:ext cx="6749473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2869A4-86D7-5386-324C-5A17F831665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AE4AAD-D67A-32B2-CF17-FFA5E3288D88}"/>
              </a:ext>
            </a:extLst>
          </p:cNvPr>
          <p:cNvSpPr txBox="1"/>
          <p:nvPr/>
        </p:nvSpPr>
        <p:spPr>
          <a:xfrm>
            <a:off x="5080341" y="2767281"/>
            <a:ext cx="20313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한계</a:t>
            </a:r>
          </a:p>
        </p:txBody>
      </p:sp>
    </p:spTree>
    <p:extLst>
      <p:ext uri="{BB962C8B-B14F-4D97-AF65-F5344CB8AC3E}">
        <p14:creationId xmlns:p14="http://schemas.microsoft.com/office/powerpoint/2010/main" val="278607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2C26A-E2B5-C978-B1EE-7F62F01879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-576793" y="2499877"/>
            <a:ext cx="13345586" cy="185824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9CD0A-3922-DCC7-2916-E6DDE0A1B901}"/>
              </a:ext>
            </a:extLst>
          </p:cNvPr>
          <p:cNvSpPr txBox="1"/>
          <p:nvPr/>
        </p:nvSpPr>
        <p:spPr>
          <a:xfrm>
            <a:off x="5719935" y="406753"/>
            <a:ext cx="752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01</a:t>
            </a:r>
            <a:endParaRPr lang="ko-KR" altLang="en-US" sz="4000" dirty="0">
              <a:solidFill>
                <a:srgbClr val="EECDB8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35EBB-C447-BF6E-5D3B-17E72A07CEEB}"/>
              </a:ext>
            </a:extLst>
          </p:cNvPr>
          <p:cNvSpPr txBox="1"/>
          <p:nvPr/>
        </p:nvSpPr>
        <p:spPr>
          <a:xfrm>
            <a:off x="4018348" y="2767281"/>
            <a:ext cx="41553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동기</a:t>
            </a:r>
            <a:endParaRPr lang="ko-KR" altLang="en-US" sz="8000" dirty="0">
              <a:solidFill>
                <a:srgbClr val="D88A5C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109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795277" y="102046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한계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611ED-074D-087C-24C4-FAF8A20E6EDB}"/>
              </a:ext>
            </a:extLst>
          </p:cNvPr>
          <p:cNvSpPr txBox="1"/>
          <p:nvPr/>
        </p:nvSpPr>
        <p:spPr>
          <a:xfrm>
            <a:off x="1945666" y="2367171"/>
            <a:ext cx="83006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Android 12</a:t>
            </a:r>
            <a:br>
              <a:rPr lang="en-US" altLang="ko-KR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</a:br>
            <a:r>
              <a:rPr lang="ko-KR" altLang="en-US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이후 </a:t>
            </a:r>
            <a:r>
              <a:rPr lang="en-US" altLang="ko-KR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Splash Screen</a:t>
            </a:r>
            <a:endParaRPr lang="ko-KR" altLang="en-US" sz="6600" dirty="0">
              <a:solidFill>
                <a:schemeClr val="bg2">
                  <a:lumMod val="7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904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4223533" y="1020467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Android 12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이후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Splash Screen</a:t>
            </a:r>
            <a:endParaRPr lang="ko-KR" altLang="en-US" sz="1800" dirty="0">
              <a:solidFill>
                <a:schemeClr val="bg2">
                  <a:lumMod val="7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7B35A8-C95C-8BE1-BF2B-5FEE41D720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6" t="5818" r="3056" b="4258"/>
          <a:stretch/>
        </p:blipFill>
        <p:spPr>
          <a:xfrm>
            <a:off x="3795917" y="1675800"/>
            <a:ext cx="4600166" cy="47832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3888CD-5395-D5BB-D6D0-9775DD49A597}"/>
              </a:ext>
            </a:extLst>
          </p:cNvPr>
          <p:cNvSpPr txBox="1"/>
          <p:nvPr/>
        </p:nvSpPr>
        <p:spPr>
          <a:xfrm>
            <a:off x="4780576" y="6473864"/>
            <a:ext cx="263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drawble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/splash.xml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085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4223533" y="1020467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Android 12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이후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Splash Screen</a:t>
            </a:r>
            <a:endParaRPr lang="ko-KR" altLang="en-US" sz="1800" dirty="0">
              <a:solidFill>
                <a:schemeClr val="bg2">
                  <a:lumMod val="7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3888CD-5395-D5BB-D6D0-9775DD49A597}"/>
              </a:ext>
            </a:extLst>
          </p:cNvPr>
          <p:cNvSpPr txBox="1"/>
          <p:nvPr/>
        </p:nvSpPr>
        <p:spPr>
          <a:xfrm>
            <a:off x="4315710" y="5351544"/>
            <a:ext cx="356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values/themes/themes.xml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34AF24-5B6A-DB2A-3071-3C4DEA6FFC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5" t="8518" r="2053" b="43149"/>
          <a:stretch/>
        </p:blipFill>
        <p:spPr>
          <a:xfrm>
            <a:off x="3092450" y="2036844"/>
            <a:ext cx="6007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4223533" y="1020467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Android 12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이후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Splash Screen</a:t>
            </a:r>
            <a:endParaRPr lang="ko-KR" altLang="en-US" sz="1800" dirty="0">
              <a:solidFill>
                <a:schemeClr val="bg2">
                  <a:lumMod val="7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3888CD-5395-D5BB-D6D0-9775DD49A597}"/>
              </a:ext>
            </a:extLst>
          </p:cNvPr>
          <p:cNvSpPr txBox="1"/>
          <p:nvPr/>
        </p:nvSpPr>
        <p:spPr>
          <a:xfrm>
            <a:off x="4828674" y="5068530"/>
            <a:ext cx="253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SplashActivity.java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AAC7BA-F1AD-A011-811C-0A01504968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4" t="7778" r="2455" b="52593"/>
          <a:stretch/>
        </p:blipFill>
        <p:spPr>
          <a:xfrm>
            <a:off x="3092450" y="2350730"/>
            <a:ext cx="60071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6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4223533" y="1020467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Android 12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이후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Splash Screen</a:t>
            </a:r>
            <a:endParaRPr lang="ko-KR" altLang="en-US" sz="1800" dirty="0">
              <a:solidFill>
                <a:schemeClr val="bg2">
                  <a:lumMod val="7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3888CD-5395-D5BB-D6D0-9775DD49A597}"/>
              </a:ext>
            </a:extLst>
          </p:cNvPr>
          <p:cNvSpPr txBox="1"/>
          <p:nvPr/>
        </p:nvSpPr>
        <p:spPr>
          <a:xfrm>
            <a:off x="4733299" y="4950642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AndroidManifest.xml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C20FDF-E2D4-5642-6539-470065D436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5" t="54259" r="2252" b="9445"/>
          <a:stretch/>
        </p:blipFill>
        <p:spPr>
          <a:xfrm>
            <a:off x="3086100" y="2461442"/>
            <a:ext cx="6019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9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4223533" y="1020467"/>
            <a:ext cx="37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Android 12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이후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Splash Screen</a:t>
            </a:r>
            <a:endParaRPr lang="ko-KR" altLang="en-US" sz="1800" dirty="0">
              <a:solidFill>
                <a:schemeClr val="bg2">
                  <a:lumMod val="7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FE630F8-7A71-0D30-6705-BF4E1E71B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936" y="1792110"/>
            <a:ext cx="2100128" cy="46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8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795277" y="102046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한계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611ED-074D-087C-24C4-FAF8A20E6EDB}"/>
              </a:ext>
            </a:extLst>
          </p:cNvPr>
          <p:cNvSpPr txBox="1"/>
          <p:nvPr/>
        </p:nvSpPr>
        <p:spPr>
          <a:xfrm>
            <a:off x="2329584" y="2875002"/>
            <a:ext cx="75328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공공 데이터 </a:t>
            </a:r>
            <a:r>
              <a:rPr lang="en-US" altLang="ko-KR" sz="6600" dirty="0" err="1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api</a:t>
            </a:r>
            <a:r>
              <a:rPr lang="en-US" altLang="ko-KR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</a:t>
            </a:r>
            <a:r>
              <a:rPr lang="ko-KR" altLang="en-US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문제</a:t>
            </a:r>
          </a:p>
        </p:txBody>
      </p:sp>
    </p:spTree>
    <p:extLst>
      <p:ext uri="{BB962C8B-B14F-4D97-AF65-F5344CB8AC3E}">
        <p14:creationId xmlns:p14="http://schemas.microsoft.com/office/powerpoint/2010/main" val="238226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4999387" y="1020467"/>
            <a:ext cx="219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공공 데이터 </a:t>
            </a:r>
            <a:r>
              <a:rPr lang="en-US" altLang="ko-KR" sz="1800" dirty="0" err="1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api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문제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20C3D5-0BED-1AA3-B3D2-88FE3D291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9" t="21714" r="18244" b="47175"/>
          <a:stretch/>
        </p:blipFill>
        <p:spPr>
          <a:xfrm>
            <a:off x="2327856" y="2461442"/>
            <a:ext cx="7536288" cy="205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79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4999387" y="1020467"/>
            <a:ext cx="219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공공 데이터 </a:t>
            </a:r>
            <a:r>
              <a:rPr lang="en-US" altLang="ko-KR" sz="1800" dirty="0" err="1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api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문제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pic>
        <p:nvPicPr>
          <p:cNvPr id="13" name="그림 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8F8D445-EDF9-6FEA-D7B3-DCB33288D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48" y="1776321"/>
            <a:ext cx="7592105" cy="42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0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4999387" y="1020467"/>
            <a:ext cx="219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공공 데이터 </a:t>
            </a:r>
            <a:r>
              <a:rPr lang="en-US" altLang="ko-KR" sz="1800" dirty="0" err="1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api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문제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FDF97A-7132-0BE4-1A69-DCB4F3EE8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9" r="43759"/>
          <a:stretch/>
        </p:blipFill>
        <p:spPr>
          <a:xfrm>
            <a:off x="3924300" y="1876801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A47DA-5112-5682-4388-79A4F6FDBEBA}"/>
              </a:ext>
            </a:extLst>
          </p:cNvPr>
          <p:cNvSpPr txBox="1"/>
          <p:nvPr/>
        </p:nvSpPr>
        <p:spPr>
          <a:xfrm>
            <a:off x="5011408" y="406753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동기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65515CB-5169-6F6C-D674-B1B837668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3" t="14074" r="41104" b="5931"/>
          <a:stretch/>
        </p:blipFill>
        <p:spPr>
          <a:xfrm>
            <a:off x="3184360" y="1243296"/>
            <a:ext cx="5823280" cy="54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3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4999387" y="1020467"/>
            <a:ext cx="219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공공 데이터 </a:t>
            </a:r>
            <a:r>
              <a:rPr lang="en-US" altLang="ko-KR" sz="1800" dirty="0" err="1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api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문제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17EF5F-54CE-E18B-D818-4D93877A1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006"/>
          <a:stretch/>
        </p:blipFill>
        <p:spPr>
          <a:xfrm>
            <a:off x="3818339" y="1876801"/>
            <a:ext cx="455532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31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795277" y="102046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한계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611ED-074D-087C-24C4-FAF8A20E6EDB}"/>
              </a:ext>
            </a:extLst>
          </p:cNvPr>
          <p:cNvSpPr txBox="1"/>
          <p:nvPr/>
        </p:nvSpPr>
        <p:spPr>
          <a:xfrm>
            <a:off x="1623468" y="2875002"/>
            <a:ext cx="894507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AED, </a:t>
            </a:r>
            <a:r>
              <a:rPr lang="en-US" altLang="ko-KR" sz="6600" dirty="0" err="1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CivilSearch</a:t>
            </a:r>
            <a:r>
              <a:rPr lang="en-US" altLang="ko-KR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()…</a:t>
            </a:r>
            <a:br>
              <a:rPr lang="en-US" altLang="ko-KR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</a:br>
            <a:r>
              <a:rPr lang="ko-KR" altLang="en-US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비동기 작동 문제</a:t>
            </a:r>
          </a:p>
        </p:txBody>
      </p:sp>
    </p:spTree>
    <p:extLst>
      <p:ext uri="{BB962C8B-B14F-4D97-AF65-F5344CB8AC3E}">
        <p14:creationId xmlns:p14="http://schemas.microsoft.com/office/powerpoint/2010/main" val="361640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795277" y="102046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한계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611ED-074D-087C-24C4-FAF8A20E6EDB}"/>
              </a:ext>
            </a:extLst>
          </p:cNvPr>
          <p:cNvSpPr txBox="1"/>
          <p:nvPr/>
        </p:nvSpPr>
        <p:spPr>
          <a:xfrm>
            <a:off x="1821090" y="2875002"/>
            <a:ext cx="85498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Kakao Map </a:t>
            </a:r>
            <a:r>
              <a:rPr lang="en-US" altLang="ko-KR" sz="6600" dirty="0" err="1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Api</a:t>
            </a:r>
            <a:r>
              <a:rPr lang="en-US" altLang="ko-KR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</a:t>
            </a:r>
            <a:r>
              <a:rPr lang="ko-KR" altLang="en-US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숙지</a:t>
            </a:r>
          </a:p>
        </p:txBody>
      </p:sp>
    </p:spTree>
    <p:extLst>
      <p:ext uri="{BB962C8B-B14F-4D97-AF65-F5344CB8AC3E}">
        <p14:creationId xmlns:p14="http://schemas.microsoft.com/office/powerpoint/2010/main" val="4186462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795277" y="102046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한계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611ED-074D-087C-24C4-FAF8A20E6EDB}"/>
              </a:ext>
            </a:extLst>
          </p:cNvPr>
          <p:cNvSpPr txBox="1"/>
          <p:nvPr/>
        </p:nvSpPr>
        <p:spPr>
          <a:xfrm>
            <a:off x="1471990" y="2875002"/>
            <a:ext cx="92480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로딩 </a:t>
            </a:r>
            <a:r>
              <a:rPr lang="ko-KR" altLang="en-US" sz="6600" dirty="0" err="1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프로그레스</a:t>
            </a:r>
            <a:r>
              <a:rPr lang="ko-KR" altLang="en-US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바 </a:t>
            </a:r>
            <a:r>
              <a:rPr lang="ko-KR" altLang="en-US" sz="6600" dirty="0" err="1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미구현</a:t>
            </a:r>
            <a:endParaRPr lang="ko-KR" altLang="en-US" sz="6600" dirty="0">
              <a:solidFill>
                <a:schemeClr val="bg2">
                  <a:lumMod val="7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39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795277" y="102046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한계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54B029-07EF-88BA-D3E5-AB9A4020AE8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4062604" y="398939"/>
            <a:ext cx="4066792" cy="56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C611ED-074D-087C-24C4-FAF8A20E6EDB}"/>
              </a:ext>
            </a:extLst>
          </p:cNvPr>
          <p:cNvSpPr txBox="1"/>
          <p:nvPr/>
        </p:nvSpPr>
        <p:spPr>
          <a:xfrm>
            <a:off x="3360332" y="2875002"/>
            <a:ext cx="54713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GPS </a:t>
            </a:r>
            <a:r>
              <a:rPr lang="ko-KR" altLang="en-US" sz="6600">
                <a:solidFill>
                  <a:schemeClr val="bg2">
                    <a:lumMod val="75000"/>
                  </a:schemeClr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권한 이슈</a:t>
            </a:r>
            <a:endParaRPr lang="ko-KR" altLang="en-US" sz="6600" dirty="0">
              <a:solidFill>
                <a:schemeClr val="bg2">
                  <a:lumMod val="75000"/>
                </a:schemeClr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249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CFED10E-A31E-AF14-9DD2-ED10570ECF5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3638" y="-2104911"/>
            <a:ext cx="12695549" cy="11437652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76463" y="-490537"/>
            <a:ext cx="7839075" cy="783907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02C26A-E2B5-C978-B1EE-7F62F01879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42639" r="5001" b="45139"/>
          <a:stretch/>
        </p:blipFill>
        <p:spPr>
          <a:xfrm>
            <a:off x="3162300" y="2924175"/>
            <a:ext cx="6019800" cy="838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CFED6E-386E-ACF6-6D8C-1FED1A217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3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A47DA-5112-5682-4388-79A4F6FDBEBA}"/>
              </a:ext>
            </a:extLst>
          </p:cNvPr>
          <p:cNvSpPr txBox="1"/>
          <p:nvPr/>
        </p:nvSpPr>
        <p:spPr>
          <a:xfrm>
            <a:off x="5011408" y="406753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동기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75E4F2-C6EE-4748-615B-D48902B8F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6" r="15312"/>
          <a:stretch/>
        </p:blipFill>
        <p:spPr>
          <a:xfrm>
            <a:off x="3410735" y="1777965"/>
            <a:ext cx="5370530" cy="43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0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A47DA-5112-5682-4388-79A4F6FDBEBA}"/>
              </a:ext>
            </a:extLst>
          </p:cNvPr>
          <p:cNvSpPr txBox="1"/>
          <p:nvPr/>
        </p:nvSpPr>
        <p:spPr>
          <a:xfrm>
            <a:off x="5011408" y="406753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동기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1488AA-6899-1255-21F0-BB7F16F4A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64" t="34259" r="16875"/>
          <a:stretch/>
        </p:blipFill>
        <p:spPr>
          <a:xfrm>
            <a:off x="2056721" y="1686424"/>
            <a:ext cx="8078558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0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E9CD0A-3922-DCC7-2916-E6DDE0A1B901}"/>
              </a:ext>
            </a:extLst>
          </p:cNvPr>
          <p:cNvSpPr txBox="1"/>
          <p:nvPr/>
        </p:nvSpPr>
        <p:spPr>
          <a:xfrm>
            <a:off x="5683066" y="406753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02</a:t>
            </a:r>
            <a:endParaRPr lang="ko-KR" altLang="en-US" sz="4000" dirty="0">
              <a:solidFill>
                <a:srgbClr val="EECDB8"/>
              </a:solidFill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35EBB-C447-BF6E-5D3B-17E72A07CEEB}"/>
              </a:ext>
            </a:extLst>
          </p:cNvPr>
          <p:cNvSpPr txBox="1"/>
          <p:nvPr/>
        </p:nvSpPr>
        <p:spPr>
          <a:xfrm>
            <a:off x="4018348" y="2767281"/>
            <a:ext cx="41553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구상</a:t>
            </a:r>
          </a:p>
        </p:txBody>
      </p:sp>
    </p:spTree>
    <p:extLst>
      <p:ext uri="{BB962C8B-B14F-4D97-AF65-F5344CB8AC3E}">
        <p14:creationId xmlns:p14="http://schemas.microsoft.com/office/powerpoint/2010/main" val="321194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80D45-4B2A-01FE-8178-14F836472CDA}"/>
              </a:ext>
            </a:extLst>
          </p:cNvPr>
          <p:cNvSpPr txBox="1"/>
          <p:nvPr/>
        </p:nvSpPr>
        <p:spPr>
          <a:xfrm>
            <a:off x="4157007" y="2767281"/>
            <a:ext cx="38779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레퍼런스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0B334E-6859-FE9B-AF68-4519BD7150B7}"/>
              </a:ext>
            </a:extLst>
          </p:cNvPr>
          <p:cNvSpPr txBox="1"/>
          <p:nvPr/>
        </p:nvSpPr>
        <p:spPr>
          <a:xfrm>
            <a:off x="5011407" y="406753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구상</a:t>
            </a:r>
          </a:p>
        </p:txBody>
      </p:sp>
    </p:spTree>
    <p:extLst>
      <p:ext uri="{BB962C8B-B14F-4D97-AF65-F5344CB8AC3E}">
        <p14:creationId xmlns:p14="http://schemas.microsoft.com/office/powerpoint/2010/main" val="2736556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A47DA-5112-5682-4388-79A4F6FDBEBA}"/>
              </a:ext>
            </a:extLst>
          </p:cNvPr>
          <p:cNvSpPr txBox="1"/>
          <p:nvPr/>
        </p:nvSpPr>
        <p:spPr>
          <a:xfrm>
            <a:off x="5011407" y="406753"/>
            <a:ext cx="2169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구상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956B1F-303A-9036-8E19-2A2BDCD1CC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24" t="10000" r="23027"/>
          <a:stretch/>
        </p:blipFill>
        <p:spPr>
          <a:xfrm>
            <a:off x="3582190" y="1469820"/>
            <a:ext cx="5027621" cy="5027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86219-C7EC-3C85-9E9D-8EE8811E6BA2}"/>
              </a:ext>
            </a:extLst>
          </p:cNvPr>
          <p:cNvSpPr txBox="1"/>
          <p:nvPr/>
        </p:nvSpPr>
        <p:spPr>
          <a:xfrm>
            <a:off x="5586885" y="1020467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레퍼런스</a:t>
            </a:r>
          </a:p>
        </p:txBody>
      </p:sp>
    </p:spTree>
    <p:extLst>
      <p:ext uri="{BB962C8B-B14F-4D97-AF65-F5344CB8AC3E}">
        <p14:creationId xmlns:p14="http://schemas.microsoft.com/office/powerpoint/2010/main" val="382612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DC065BB-CA34-9069-A43F-8465D69680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8A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8047EC-1066-70A5-578D-30C4B003CA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502809" y="-3416906"/>
            <a:ext cx="15197619" cy="13691813"/>
            <a:chOff x="303638" y="-2104911"/>
            <a:chExt cx="12695549" cy="11437652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1E92597-A9FF-A667-190A-408EE20A8B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2089" y="-2104911"/>
              <a:ext cx="11067823" cy="11067823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FD01D34-6757-1A76-12EC-CBD6E9EF87C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90390" y="-1735082"/>
              <a:ext cx="9608797" cy="9608797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31BC305-78B8-C5F6-C89F-D9EF6C47F6B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3638" y="-973564"/>
              <a:ext cx="10306305" cy="10306305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C1CA827-E584-4FBD-2EFC-5AA8D463FA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4453" y="-1902547"/>
            <a:ext cx="10663094" cy="106630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92FF5E-49D8-2D13-5EDA-CB4B44E3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980" y="5574417"/>
            <a:ext cx="2056042" cy="2056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A47DA-5112-5682-4388-79A4F6FDBEBA}"/>
              </a:ext>
            </a:extLst>
          </p:cNvPr>
          <p:cNvSpPr txBox="1"/>
          <p:nvPr/>
        </p:nvSpPr>
        <p:spPr>
          <a:xfrm>
            <a:off x="5011407" y="406753"/>
            <a:ext cx="21691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D88A5C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개발 구상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4C7FBF-1A36-B3B4-D962-CD6D6F979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12" y="1660827"/>
            <a:ext cx="2235724" cy="459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851DB16-F7BD-647A-642A-DB9BAB1AB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63" y="1660827"/>
            <a:ext cx="2235725" cy="459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DFFAB8-04ED-4826-EB36-7B87D5A2E9B3}"/>
              </a:ext>
            </a:extLst>
          </p:cNvPr>
          <p:cNvSpPr txBox="1"/>
          <p:nvPr/>
        </p:nvSpPr>
        <p:spPr>
          <a:xfrm>
            <a:off x="5586885" y="1020467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EECDB8"/>
                </a:solidFill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레퍼런스</a:t>
            </a:r>
          </a:p>
        </p:txBody>
      </p:sp>
    </p:spTree>
    <p:extLst>
      <p:ext uri="{BB962C8B-B14F-4D97-AF65-F5344CB8AC3E}">
        <p14:creationId xmlns:p14="http://schemas.microsoft.com/office/powerpoint/2010/main" val="3745009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157</Words>
  <Application>Microsoft Office PowerPoint</Application>
  <PresentationFormat>와이드스크린</PresentationFormat>
  <Paragraphs>63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210 청춘시대 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KimMincheol</dc:creator>
  <cp:lastModifiedBy>KimMincheol</cp:lastModifiedBy>
  <cp:revision>38</cp:revision>
  <dcterms:created xsi:type="dcterms:W3CDTF">2023-02-09T07:11:03Z</dcterms:created>
  <dcterms:modified xsi:type="dcterms:W3CDTF">2023-02-10T03:12:15Z</dcterms:modified>
</cp:coreProperties>
</file>